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this anywhere in your Markdown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sub title: Super Sulit Server Setup with Linode Akamai (and Nephila)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2024-05-05T08:02:13Z</dcterms:created>
  <dcterms:modified xsi:type="dcterms:W3CDTF">2024-05-05T08:02:13Z</dcterms:modified>
</cp:coreProperties>
</file>